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1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Travel Smart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Recomendador Inteligente de Viajes Personalizados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Juan David Urán Gómez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Julian Montoya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Curso de Inteligencia Artificial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6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Trabajo Futuro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15001"/>
            <a:ext cx="30480" cy="5448538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15491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9150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19575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1992868"/>
            <a:ext cx="3582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Integración en Tiempo Real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4832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APIs de aerolíneas y hoteles para datos actualizados.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53972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Mejoras en NLP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86810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Implementación de modelos GPT para mejor comprensión.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2874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125403"/>
            <a:ext cx="3176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Planificador Optimizado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61582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de grafos para itinerarios inteligentes.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760012" y="667226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21" name="Shape 18"/>
          <p:cNvSpPr/>
          <p:nvPr/>
        </p:nvSpPr>
        <p:spPr>
          <a:xfrm>
            <a:off x="6280190" y="64323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2" name="Text 19"/>
          <p:cNvSpPr/>
          <p:nvPr/>
        </p:nvSpPr>
        <p:spPr>
          <a:xfrm>
            <a:off x="6365260" y="64748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669411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 Móvil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669411" y="700063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Chatbot en WhatsApp y aplicación móvil completa.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117580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Problema de la Sobrecarga de Información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Exceso de Datos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viajeros enfrentan sobrecarga de información: precios, destinos, actividades y reseñas.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902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Decisiones Complejas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Tomar decisiones adecuadas se vuelve un proceso lento y complejo.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Solución 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Travel Smart IA ofrece recomendaciones personalizadas usando Machine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5932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Objetivos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Sistema Híbrido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Implementar modelo de recomendación que combine preferencias del usuario con reseñas.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203496"/>
            <a:ext cx="6408063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Procesamiento NLP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86822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Utilizar NLP para interpretar solicitudes en lenguaje natural.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520214"/>
            <a:ext cx="32227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de Sentimientos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Evaluar reseñas y priorizar destinos con mejor valoración.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345906"/>
            <a:ext cx="6408063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520214"/>
            <a:ext cx="2838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Predicción de Precios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601063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Estimar variaciones de precios y mejores épocas para viajar.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6715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Justificación del Proyecto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024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Impacto Social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 la toma de decisiones, permitiendo viajes más accesibles y satisfactorios.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4024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Beneficio Económico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 el presupuesto recomendando mejores momentos para comprar.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3093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Innovación Tecnológica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 NLP, sistemas de recomendación y análisis de datos.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Valor Académico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Caso práctico para aplicar conocimientos de IA y Machine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8956000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Recolección y Preparación de Datos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071" y="1813798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Fuentes de Datos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8071" y="2368748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Datos abiertos de turismo (Kaggle, TripAdvisor)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071" y="2790944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APIs de viajes (Skyscanner, Amadeus, Expedia)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071" y="3213140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50,000 registros con variables mixtas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071" y="3776186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Variables Principales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8071" y="4331137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Destino, precio, duración del viaje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071" y="4753332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Actividades disponibles, comentarios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071" y="5175528"/>
            <a:ext cx="765714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Clima/temporada, número de personas</a:t>
            </a:r>
            <a:endParaRPr lang="en-US" sz="17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238" y="1840825"/>
            <a:ext cx="4928592" cy="492859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951238" y="7013019"/>
            <a:ext cx="492859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Herramientas: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Python, Google Colab, pandas, scikit-learn, NLTK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7033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Limpieza y Transformación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Limpieza de Datos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Eliminación de duplicados, tratamiento de valores nulos y corrección de inconsistencias.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Transformación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Normalización de precios, codificación de variables categóricas y representación de texto con TF-IDF.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Exploratorio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Visualización con histogramas, wordclouds y análisis de sentimientos de comentarios.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7942"/>
            <a:ext cx="7877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Modelos de Machine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8688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4813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4962525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5720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Sistema Híbrido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621137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Filtrado basado en contenido y colaborativo usando K-Nearest Neighbors.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458688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</p:sp>
      <p:sp>
        <p:nvSpPr>
          <p:cNvPr id="10" name="Shape 6"/>
          <p:cNvSpPr/>
          <p:nvPr/>
        </p:nvSpPr>
        <p:spPr>
          <a:xfrm>
            <a:off x="5443776" y="4813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942" y="4962525"/>
            <a:ext cx="306110" cy="3826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43776" y="5720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NLP para Reseñas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443776" y="621137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TF-IDF + Regresión Logística para análisis de sentimientos. Alternativa: BERT.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133" y="4586883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</p:sp>
      <p:sp>
        <p:nvSpPr>
          <p:cNvPr id="15" name="Shape 10"/>
          <p:cNvSpPr/>
          <p:nvPr/>
        </p:nvSpPr>
        <p:spPr>
          <a:xfrm>
            <a:off x="9866948" y="48136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4114" y="4962525"/>
            <a:ext cx="306110" cy="3826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66948" y="5720953"/>
            <a:ext cx="2838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Predicción de Precios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66948" y="621137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XGBoost para estimar precios según temporada, destino y demanda.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6652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Resultados de Evaluación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85%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261705" y="4351377"/>
            <a:ext cx="32227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Análisis de Sentimientos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417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 con TF-IDF + Regresión Logística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78%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736193" y="4351377"/>
            <a:ext cx="31578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Recomendación Híbrida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8417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Precision@5 del sistema de recomendación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31958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52.4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8078" y="4351377"/>
            <a:ext cx="2838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Predicción de Precios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8417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RMSE en USD con modelo XGBoost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8227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XGBoost superó a la regresión lineal en predicciones numéricas. BERT mejoró el rendimiento de NLP en +5% F1.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11029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Implementación y Despliegue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Prototipo Funcional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Interfaz en Streamlit/Flask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Procesamiento de solicitudes en lenguaje natural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Recomendaciones con itinerario y costos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4611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interactivo con Plotly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39765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Logros: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Sistema integrado que combina IA, ML y NLP exitosamente.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2025-09-18T23:18:32Z</dcterms:created>
  <dcterms:modified xsi:type="dcterms:W3CDTF">2025-09-18T23:18:32Z</dcterms:modified>
</cp:coreProperties>
</file>